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0" r:id="rId4"/>
    <p:sldId id="271" r:id="rId5"/>
    <p:sldId id="259" r:id="rId6"/>
    <p:sldId id="260" r:id="rId7"/>
    <p:sldId id="261" r:id="rId8"/>
    <p:sldId id="262" r:id="rId9"/>
    <p:sldId id="283" r:id="rId10"/>
    <p:sldId id="263" r:id="rId11"/>
    <p:sldId id="264" r:id="rId12"/>
    <p:sldId id="267" r:id="rId13"/>
    <p:sldId id="269" r:id="rId14"/>
    <p:sldId id="276" r:id="rId15"/>
    <p:sldId id="273" r:id="rId16"/>
    <p:sldId id="272" r:id="rId17"/>
    <p:sldId id="265" r:id="rId18"/>
    <p:sldId id="274" r:id="rId19"/>
    <p:sldId id="268" r:id="rId20"/>
    <p:sldId id="292" r:id="rId21"/>
    <p:sldId id="266" r:id="rId22"/>
    <p:sldId id="275" r:id="rId23"/>
    <p:sldId id="278" r:id="rId24"/>
    <p:sldId id="281" r:id="rId25"/>
    <p:sldId id="289" r:id="rId26"/>
    <p:sldId id="288" r:id="rId27"/>
    <p:sldId id="291" r:id="rId28"/>
    <p:sldId id="286" r:id="rId29"/>
    <p:sldId id="284" r:id="rId30"/>
    <p:sldId id="2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>
        <p:scale>
          <a:sx n="96" d="100"/>
          <a:sy n="96" d="100"/>
        </p:scale>
        <p:origin x="-178" y="-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766A44-0CB2-4330-AFE6-A01ABF5DEF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57D5F06-B167-4326-8AF2-0776E84E9E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1E6DA82-6543-428B-BF6E-8378A0862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CB68E65-EB65-4EE4-895D-B3390D6678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523A760-477E-4CFA-B3CC-69D39B5E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36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A97C9C-D46D-4480-B20C-DEA4F75DC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113725-7702-479F-9950-E45DA83262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05F2369-2EB7-46BA-BFCA-742EB17FC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5DF22E-68A1-475F-9D6E-0132BFB8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8379E1E-6747-4C62-8747-C47D5643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1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F883FC4-020E-462C-8368-A8F008329C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9051286-B03E-4074-B14D-C85336221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63B2B9-5DCD-42DA-A9CF-18BF57643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735529-807F-4FBD-B0E5-28E4CA711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0DA2B79-8A31-47CB-95CC-110EA9A33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6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D52AA23-6AFF-4403-9684-07CFE8EE5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8579"/>
            <a:ext cx="10515600" cy="558838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8C76E01-D62A-4007-9BB5-D762C1AE7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20C9EB-2615-4254-86F3-B85A2489D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7370A1-96A5-423F-88EB-3E2598809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76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FD8C6DA-9D4B-456A-93B5-DFCAED83E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7D21DA7-F13B-443F-B440-2E4AE5A7D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B5F6B6D-7646-4391-9C76-A8A663B74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4437F1-C50B-4ADC-8580-1BF2F35EA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30EC7AE-39D8-4688-8585-38F07E1ED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794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30DAC3-3785-4BE0-AFAE-1546EC9BBF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415240-DF96-404C-874D-4AB6B0F6BF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788810-536C-4376-8AEA-2BD772701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0F4C55D-C2A9-464E-89F3-9DF7A5FFA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915914E-02E2-4B91-BF88-E92088279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3238FF4-EB41-4E6F-A0E6-0CFC5AD7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30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BEF382-D5D1-463E-AEDD-7D709A4FA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520FB6-B61F-4B12-9265-F065C5682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AFDA15B-E626-4A35-A165-CD7387D40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836184C4-5982-45ED-B393-14C8D9CB4D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59AF5B4-C223-42D4-9E61-0946852FAD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25BA83-2F45-4D1D-A36C-51BB2AF63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1329313-740F-43E9-B60E-1772E9B6A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A8D3665-8946-4F3A-B626-58E3B1586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6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4D265BC-8B7D-4460-B25C-ECBDADB2B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C845C68-1E68-467B-B895-6001FF0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EDC73D3-EB20-45C0-A8A1-83F0B1B2D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BD989E0-0251-4362-BFC9-24EF8F48B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9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326DB3F-356D-45FC-A591-675BBCDE6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0A17799-49A6-4465-8121-67ED667E7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0976AA2-DBBC-4DD7-81D8-9D58AE0ED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60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270C40-47C3-4264-8E72-BBD3FC066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3E9B97-BCB1-4511-A1E0-A8F091978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A844E4F-AD2B-4F08-84ED-1F6CB3581E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1FC3AE-C71C-4849-91DB-948537E9B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DF5D63-38F3-43B1-8C35-D18E4AC3F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7B58E3-89DD-4BE2-B62F-B5AEB6A77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2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94DA26-11C1-4C45-9E03-F51CE6FC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F52F55B-4A16-4BDC-AF7C-0EB1AB4A91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FC7B73-6AA7-4583-BA0F-3F9B4706A3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C618FE-0A66-4B43-BE2D-33BD6C2F6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947CCFE-C690-4433-8047-9AE32009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80DDDDF-8438-48CC-9D90-F36E5208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8CA96FB-BFBB-4F7A-BB62-AAEF5DE6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3A2680-76A4-48D9-82F9-DB7D7029B5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D3349FA-4C12-45C6-8E59-E2BA550AD9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87837-FF71-4FB9-8170-ECEADFDD16A1}" type="datetimeFigureOut">
              <a:rPr lang="en-US" smtClean="0"/>
              <a:t>5/4/2018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1DB203F-CA22-41AD-93EA-73DD03982D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C990E6-862A-4F65-9E84-E81820A44F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3E371-EB30-4AEB-AB0A-F53E4B238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527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0D221-7796-4F24-BDBF-94A775F34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0689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FF00"/>
                </a:solidFill>
              </a:rPr>
              <a:t>Topsfield Town Hall</a:t>
            </a:r>
            <a:br>
              <a:rPr lang="en-US" sz="7200" b="1" dirty="0">
                <a:solidFill>
                  <a:srgbClr val="FFFF00"/>
                </a:solidFill>
              </a:rPr>
            </a:br>
            <a:r>
              <a:rPr lang="en-US" sz="7200" b="1" dirty="0">
                <a:solidFill>
                  <a:srgbClr val="FFFF00"/>
                </a:solidFill>
              </a:rPr>
              <a:t>Construction  Progress</a:t>
            </a:r>
            <a:br>
              <a:rPr lang="en-US" sz="7200" b="1" dirty="0">
                <a:solidFill>
                  <a:srgbClr val="FFFF00"/>
                </a:solidFill>
              </a:rPr>
            </a:br>
            <a:r>
              <a:rPr lang="en-US" sz="4400" b="1" dirty="0">
                <a:solidFill>
                  <a:srgbClr val="FFFF00"/>
                </a:solidFill>
              </a:rPr>
              <a:t>May 1, 2018</a:t>
            </a:r>
          </a:p>
        </p:txBody>
      </p:sp>
    </p:spTree>
    <p:extLst>
      <p:ext uri="{BB962C8B-B14F-4D97-AF65-F5344CB8AC3E}">
        <p14:creationId xmlns:p14="http://schemas.microsoft.com/office/powerpoint/2010/main" val="39530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>
        <p14:reveal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room&#10;&#10;Description generated with very high confidence">
            <a:extLst>
              <a:ext uri="{FF2B5EF4-FFF2-40B4-BE49-F238E27FC236}">
                <a16:creationId xmlns:a16="http://schemas.microsoft.com/office/drawing/2014/main" xmlns="" id="{69F3F8D5-7FA6-48BD-8F2D-19B351F21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55" y="0"/>
            <a:ext cx="10287001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074FE33-0D4B-40D8-9631-B439C4101E9C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91249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filled with furniture and a large window&#10;&#10;Description generated with very high confidence">
            <a:extLst>
              <a:ext uri="{FF2B5EF4-FFF2-40B4-BE49-F238E27FC236}">
                <a16:creationId xmlns:a16="http://schemas.microsoft.com/office/drawing/2014/main" xmlns="" id="{B89D94A1-F5E7-4C45-B1C3-8C5E0C26A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55" y="0"/>
            <a:ext cx="10287001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AB4C6C0-9AE6-43EB-905F-FB7E098E7C37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2944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rty old room&#10;&#10;Description generated with very high confidence">
            <a:extLst>
              <a:ext uri="{FF2B5EF4-FFF2-40B4-BE49-F238E27FC236}">
                <a16:creationId xmlns:a16="http://schemas.microsoft.com/office/drawing/2014/main" xmlns="" id="{A47D6F08-0E45-4644-AE30-F18FA68892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623" y="20712"/>
            <a:ext cx="10255933" cy="6837288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26C84B36-194E-44F5-B7E1-B90453FD8A89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39432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wooden fence&#10;&#10;Description generated with very high confidence">
            <a:extLst>
              <a:ext uri="{FF2B5EF4-FFF2-40B4-BE49-F238E27FC236}">
                <a16:creationId xmlns:a16="http://schemas.microsoft.com/office/drawing/2014/main" xmlns="" id="{42F62246-664D-449D-91EB-74992C8D6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26" y="-554"/>
            <a:ext cx="10287830" cy="685855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A0839300-2A12-4578-B3BA-3C01B7D6B382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22842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CBBBCD22-DA2B-4938-B176-4C7D049C09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55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64734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fireplace and a large window&#10;&#10;Description generated with very high confidence">
            <a:extLst>
              <a:ext uri="{FF2B5EF4-FFF2-40B4-BE49-F238E27FC236}">
                <a16:creationId xmlns:a16="http://schemas.microsoft.com/office/drawing/2014/main" xmlns="" id="{B7E6506E-CD81-41BB-9448-136BC54A5E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4" y="0"/>
            <a:ext cx="9143998" cy="685799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400DCE-EE13-490C-B7BC-E1A9E11D8628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2637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with a large window&#10;&#10;Description generated with very high confidence">
            <a:extLst>
              <a:ext uri="{FF2B5EF4-FFF2-40B4-BE49-F238E27FC236}">
                <a16:creationId xmlns:a16="http://schemas.microsoft.com/office/drawing/2014/main" xmlns="" id="{7AE5405C-6D42-4B10-AE68-67D96437C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0"/>
            <a:ext cx="9143999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F8462-AFDC-4BE2-A62A-8B6F818F1E88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324282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room filled with furniture and a fireplace&#10;&#10;Description generated with very high confidence">
            <a:extLst>
              <a:ext uri="{FF2B5EF4-FFF2-40B4-BE49-F238E27FC236}">
                <a16:creationId xmlns:a16="http://schemas.microsoft.com/office/drawing/2014/main" xmlns="" id="{011ABCE0-E12A-4436-9EC8-E9C15A838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0"/>
            <a:ext cx="9143999" cy="6858000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2EEF4B8-FD2B-4D5B-9918-7804158BB288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304394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oom filled with furniture and a large window&#10;&#10;Description generated with high confidence">
            <a:extLst>
              <a:ext uri="{FF2B5EF4-FFF2-40B4-BE49-F238E27FC236}">
                <a16:creationId xmlns:a16="http://schemas.microsoft.com/office/drawing/2014/main" xmlns="" id="{613689DF-5D70-46AA-969B-BFB15523BD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29F286A2-E094-434C-B0CC-A5DF709A6DC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2507" y="53730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16457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lose up of a stone building with grass in front of a house&#10;&#10;Description generated with very high confidence">
            <a:extLst>
              <a:ext uri="{FF2B5EF4-FFF2-40B4-BE49-F238E27FC236}">
                <a16:creationId xmlns:a16="http://schemas.microsoft.com/office/drawing/2014/main" xmlns="" id="{477E6CD9-90C4-404E-8E6B-B858CF3195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555" y="0"/>
            <a:ext cx="10287001" cy="685800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36DF838B-6106-44D2-88CB-83CE12B41FBF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12944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white building&#10;&#10;Description generated with high confidence">
            <a:extLst>
              <a:ext uri="{FF2B5EF4-FFF2-40B4-BE49-F238E27FC236}">
                <a16:creationId xmlns:a16="http://schemas.microsoft.com/office/drawing/2014/main" xmlns="" id="{3A91E53B-F99F-4562-9509-1886F91E9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66" y="-5444"/>
            <a:ext cx="9157613" cy="6863444"/>
          </a:xfrm>
        </p:spPr>
      </p:pic>
    </p:spTree>
    <p:extLst>
      <p:ext uri="{BB962C8B-B14F-4D97-AF65-F5344CB8AC3E}">
        <p14:creationId xmlns:p14="http://schemas.microsoft.com/office/powerpoint/2010/main" val="17492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3D992059-BD65-4915-B124-320FA4781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555" y="0"/>
            <a:ext cx="10287001" cy="6858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xmlns="" id="{B788AE92-DAE3-4477-A063-FC1CDB92A2CF}"/>
              </a:ext>
            </a:extLst>
          </p:cNvPr>
          <p:cNvSpPr txBox="1">
            <a:spLocks/>
          </p:cNvSpPr>
          <p:nvPr/>
        </p:nvSpPr>
        <p:spPr>
          <a:xfrm>
            <a:off x="742507" y="5373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>
                <a:solidFill>
                  <a:srgbClr val="FFFF00"/>
                </a:solidFill>
              </a:rPr>
              <a:t>During</a:t>
            </a:r>
            <a:endParaRPr lang="en-US" sz="66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2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sky, outdoor, building, train&#10;&#10;Description generated with very high confidence">
            <a:extLst>
              <a:ext uri="{FF2B5EF4-FFF2-40B4-BE49-F238E27FC236}">
                <a16:creationId xmlns:a16="http://schemas.microsoft.com/office/drawing/2014/main" xmlns="" id="{9C115677-20B0-4456-8C9F-750704DC71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0"/>
            <a:ext cx="9143999" cy="6858000"/>
          </a:xfr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1200553C-1460-4461-AB56-29BA52FA3BE9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121492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house covered in snow&#10;&#10;Description generated with very high confidence">
            <a:extLst>
              <a:ext uri="{FF2B5EF4-FFF2-40B4-BE49-F238E27FC236}">
                <a16:creationId xmlns:a16="http://schemas.microsoft.com/office/drawing/2014/main" xmlns="" id="{EF31C7BD-3006-4F1D-AFDF-6F83EFF141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21" y="-32746"/>
            <a:ext cx="9187660" cy="6890746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F0B29092-9C06-49EB-A975-98CAC1B37432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140424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old brick building&#10;&#10;Description generated with very high confidence">
            <a:extLst>
              <a:ext uri="{FF2B5EF4-FFF2-40B4-BE49-F238E27FC236}">
                <a16:creationId xmlns:a16="http://schemas.microsoft.com/office/drawing/2014/main" xmlns="" id="{34A66171-825F-4764-B2D3-7E5F648D3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307" y="0"/>
            <a:ext cx="9134017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1042E561-E2C2-448C-BACE-2DA98B47FEA3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1707152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window in a room&#10;&#10;Description generated with very high confidence">
            <a:extLst>
              <a:ext uri="{FF2B5EF4-FFF2-40B4-BE49-F238E27FC236}">
                <a16:creationId xmlns:a16="http://schemas.microsoft.com/office/drawing/2014/main" xmlns="" id="{C8BFF62C-B343-490A-BE38-003A843FCA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715" y="0"/>
            <a:ext cx="8701393" cy="6858000"/>
          </a:xfrm>
        </p:spPr>
      </p:pic>
    </p:spTree>
    <p:extLst>
      <p:ext uri="{BB962C8B-B14F-4D97-AF65-F5344CB8AC3E}">
        <p14:creationId xmlns:p14="http://schemas.microsoft.com/office/powerpoint/2010/main" val="245924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D1764783-FC03-4BC0-93ED-359F0CDDE9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0"/>
            <a:ext cx="9143999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E3C331E8-A282-48C0-8EE0-214BDFF2159D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COA Construction Tour</a:t>
            </a:r>
          </a:p>
        </p:txBody>
      </p:sp>
    </p:spTree>
    <p:extLst>
      <p:ext uri="{BB962C8B-B14F-4D97-AF65-F5344CB8AC3E}">
        <p14:creationId xmlns:p14="http://schemas.microsoft.com/office/powerpoint/2010/main" val="6395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indow, building, indoor&#10;&#10;Description generated with very high confidence">
            <a:extLst>
              <a:ext uri="{FF2B5EF4-FFF2-40B4-BE49-F238E27FC236}">
                <a16:creationId xmlns:a16="http://schemas.microsoft.com/office/drawing/2014/main" xmlns="" id="{837FA3A6-C731-493F-A578-20BAAEC38C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1528" y="857249"/>
            <a:ext cx="6858000" cy="5143501"/>
          </a:xfrm>
        </p:spPr>
      </p:pic>
    </p:spTree>
    <p:extLst>
      <p:ext uri="{BB962C8B-B14F-4D97-AF65-F5344CB8AC3E}">
        <p14:creationId xmlns:p14="http://schemas.microsoft.com/office/powerpoint/2010/main" val="228927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building with a mountain in the background&#10;&#10;Description generated with very high confidence">
            <a:extLst>
              <a:ext uri="{FF2B5EF4-FFF2-40B4-BE49-F238E27FC236}">
                <a16:creationId xmlns:a16="http://schemas.microsoft.com/office/drawing/2014/main" xmlns="" id="{F3A4E11D-2659-4B00-9454-9CCBACA870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0"/>
            <a:ext cx="8991598" cy="6858000"/>
          </a:xfrm>
        </p:spPr>
      </p:pic>
    </p:spTree>
    <p:extLst>
      <p:ext uri="{BB962C8B-B14F-4D97-AF65-F5344CB8AC3E}">
        <p14:creationId xmlns:p14="http://schemas.microsoft.com/office/powerpoint/2010/main" val="2372925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large building&#10;&#10;Description generated with very high confidence">
            <a:extLst>
              <a:ext uri="{FF2B5EF4-FFF2-40B4-BE49-F238E27FC236}">
                <a16:creationId xmlns:a16="http://schemas.microsoft.com/office/drawing/2014/main" xmlns="" id="{FAD0FCA9-31C8-4538-9DA6-B57612769C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66" y="0"/>
            <a:ext cx="10353674" cy="6858000"/>
          </a:xfrm>
        </p:spPr>
      </p:pic>
    </p:spTree>
    <p:extLst>
      <p:ext uri="{BB962C8B-B14F-4D97-AF65-F5344CB8AC3E}">
        <p14:creationId xmlns:p14="http://schemas.microsoft.com/office/powerpoint/2010/main" val="198953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n old building&#10;&#10;Description generated with very high confidence">
            <a:extLst>
              <a:ext uri="{FF2B5EF4-FFF2-40B4-BE49-F238E27FC236}">
                <a16:creationId xmlns:a16="http://schemas.microsoft.com/office/drawing/2014/main" xmlns="" id="{976FBE0B-8267-4EFD-808A-0AB5247E59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660" y="0"/>
            <a:ext cx="9149956" cy="6862467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xmlns="" id="{4AC993D0-DB09-4480-82F5-E0FAA4F60762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>
                <a:solidFill>
                  <a:srgbClr val="FFFF00"/>
                </a:solidFill>
              </a:rPr>
              <a:t>      On schedule…</a:t>
            </a:r>
          </a:p>
        </p:txBody>
      </p:sp>
    </p:spTree>
    <p:extLst>
      <p:ext uri="{BB962C8B-B14F-4D97-AF65-F5344CB8AC3E}">
        <p14:creationId xmlns:p14="http://schemas.microsoft.com/office/powerpoint/2010/main" val="809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outdoor, sky, building, grass&#10;&#10;Description generated with very high confidence">
            <a:extLst>
              <a:ext uri="{FF2B5EF4-FFF2-40B4-BE49-F238E27FC236}">
                <a16:creationId xmlns:a16="http://schemas.microsoft.com/office/drawing/2014/main" xmlns="" id="{EF6C77B0-965C-4278-9D81-A0D6385BB9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83" y="0"/>
            <a:ext cx="10693399" cy="6858000"/>
          </a:xfrm>
        </p:spPr>
      </p:pic>
    </p:spTree>
    <p:extLst>
      <p:ext uri="{BB962C8B-B14F-4D97-AF65-F5344CB8AC3E}">
        <p14:creationId xmlns:p14="http://schemas.microsoft.com/office/powerpoint/2010/main" val="18627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astle on a hill&#10;&#10;Description generated with high confidence">
            <a:extLst>
              <a:ext uri="{FF2B5EF4-FFF2-40B4-BE49-F238E27FC236}">
                <a16:creationId xmlns:a16="http://schemas.microsoft.com/office/drawing/2014/main" xmlns="" id="{8B6697BB-FBC0-415B-9861-3EA99A2C5C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184" y="0"/>
            <a:ext cx="9369424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46376FCA-F58A-4761-9AEF-FB4433266A69}"/>
              </a:ext>
            </a:extLst>
          </p:cNvPr>
          <p:cNvSpPr txBox="1">
            <a:spLocks/>
          </p:cNvSpPr>
          <p:nvPr/>
        </p:nvSpPr>
        <p:spPr>
          <a:xfrm>
            <a:off x="870099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On schedule… Under budget</a:t>
            </a:r>
          </a:p>
        </p:txBody>
      </p:sp>
    </p:spTree>
    <p:extLst>
      <p:ext uri="{BB962C8B-B14F-4D97-AF65-F5344CB8AC3E}">
        <p14:creationId xmlns:p14="http://schemas.microsoft.com/office/powerpoint/2010/main" val="7282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7000">
        <p14:reveal/>
      </p:transition>
    </mc:Choice>
    <mc:Fallback xmlns="">
      <p:transition spd="slow" advClick="0" advTm="7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picture containing building, outdoor, brick, ground&#10;&#10;Description generated with very high confidence">
            <a:extLst>
              <a:ext uri="{FF2B5EF4-FFF2-40B4-BE49-F238E27FC236}">
                <a16:creationId xmlns:a16="http://schemas.microsoft.com/office/drawing/2014/main" xmlns="" id="{C3513BF4-9FC2-4875-BDEC-2675F2FD23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0"/>
            <a:ext cx="9143999" cy="6858000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6B12DD1E-C2C0-40D6-A53D-1FE739B8370F}"/>
              </a:ext>
            </a:extLst>
          </p:cNvPr>
          <p:cNvSpPr txBox="1">
            <a:spLocks/>
          </p:cNvSpPr>
          <p:nvPr/>
        </p:nvSpPr>
        <p:spPr>
          <a:xfrm>
            <a:off x="742507" y="5373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54777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le of wood&#10;&#10;Description generated with high confidence">
            <a:extLst>
              <a:ext uri="{FF2B5EF4-FFF2-40B4-BE49-F238E27FC236}">
                <a16:creationId xmlns:a16="http://schemas.microsoft.com/office/drawing/2014/main" xmlns="" id="{0A3CCACC-6C71-4167-8534-251AA6C11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0"/>
            <a:ext cx="9143999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D9E1ECE9-47D6-4526-96B1-029633220473}"/>
              </a:ext>
            </a:extLst>
          </p:cNvPr>
          <p:cNvSpPr txBox="1">
            <a:spLocks/>
          </p:cNvSpPr>
          <p:nvPr/>
        </p:nvSpPr>
        <p:spPr>
          <a:xfrm>
            <a:off x="742507" y="5373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1246760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arge tall tower with a clock on the side of a building&#10;&#10;Description generated with very high confidence">
            <a:extLst>
              <a:ext uri="{FF2B5EF4-FFF2-40B4-BE49-F238E27FC236}">
                <a16:creationId xmlns:a16="http://schemas.microsoft.com/office/drawing/2014/main" xmlns="" id="{BEC51737-9957-49CE-AEBF-9B7BD8BBB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01" y="0"/>
            <a:ext cx="10287001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02F1042-E158-47F0-B773-3253D7A32E1A}"/>
              </a:ext>
            </a:extLst>
          </p:cNvPr>
          <p:cNvSpPr txBox="1">
            <a:spLocks/>
          </p:cNvSpPr>
          <p:nvPr/>
        </p:nvSpPr>
        <p:spPr>
          <a:xfrm>
            <a:off x="742507" y="5373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39552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building, outdoor, ground&#10;&#10;Description generated with very high confidence">
            <a:extLst>
              <a:ext uri="{FF2B5EF4-FFF2-40B4-BE49-F238E27FC236}">
                <a16:creationId xmlns:a16="http://schemas.microsoft.com/office/drawing/2014/main" xmlns="" id="{D9EA93C1-4B42-4080-9C94-2DB1C6EE8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5177" y="860900"/>
            <a:ext cx="6853829" cy="5140371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C865A323-C08B-4680-ACD8-6F88C887994D}"/>
              </a:ext>
            </a:extLst>
          </p:cNvPr>
          <p:cNvSpPr txBox="1">
            <a:spLocks/>
          </p:cNvSpPr>
          <p:nvPr/>
        </p:nvSpPr>
        <p:spPr>
          <a:xfrm>
            <a:off x="742507" y="53730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36136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brick building&#10;&#10;Description generated with very high confidence">
            <a:extLst>
              <a:ext uri="{FF2B5EF4-FFF2-40B4-BE49-F238E27FC236}">
                <a16:creationId xmlns:a16="http://schemas.microsoft.com/office/drawing/2014/main" xmlns="" id="{4DD4B9D3-ABD0-4558-A997-FDBA043BC1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2" y="0"/>
            <a:ext cx="9143999" cy="68580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B9D9509B-1713-4AFE-A30B-AC4D98BF0668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Before</a:t>
            </a:r>
          </a:p>
        </p:txBody>
      </p:sp>
    </p:spTree>
    <p:extLst>
      <p:ext uri="{BB962C8B-B14F-4D97-AF65-F5344CB8AC3E}">
        <p14:creationId xmlns:p14="http://schemas.microsoft.com/office/powerpoint/2010/main" val="119466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erson standing in front of a brick building&#10;&#10;Description generated with high confidence">
            <a:extLst>
              <a:ext uri="{FF2B5EF4-FFF2-40B4-BE49-F238E27FC236}">
                <a16:creationId xmlns:a16="http://schemas.microsoft.com/office/drawing/2014/main" xmlns="" id="{5989F1AE-3DD3-45F2-826C-C17322239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84" y="0"/>
            <a:ext cx="9143998" cy="6857999"/>
          </a:xfr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3C87E4E-EA95-4434-9AD6-642AC2083B7C}"/>
              </a:ext>
            </a:extLst>
          </p:cNvPr>
          <p:cNvSpPr txBox="1">
            <a:spLocks/>
          </p:cNvSpPr>
          <p:nvPr/>
        </p:nvSpPr>
        <p:spPr>
          <a:xfrm>
            <a:off x="838200" y="53411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>
                <a:solidFill>
                  <a:srgbClr val="FFFF00"/>
                </a:solidFill>
              </a:rPr>
              <a:t>During</a:t>
            </a:r>
          </a:p>
        </p:txBody>
      </p:sp>
    </p:spTree>
    <p:extLst>
      <p:ext uri="{BB962C8B-B14F-4D97-AF65-F5344CB8AC3E}">
        <p14:creationId xmlns:p14="http://schemas.microsoft.com/office/powerpoint/2010/main" val="206612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5000">
        <p14:reveal/>
      </p:transition>
    </mc:Choice>
    <mc:Fallback xmlns="">
      <p:transition spd="slow" advClick="0" advTm="5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34</Words>
  <Application>Microsoft Office PowerPoint</Application>
  <PresentationFormat>Custom</PresentationFormat>
  <Paragraphs>23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Topsfield Town Hall Construction  Progress May 1,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Topsfield Town Hall Construction  Progress</dc:title>
  <dc:creator>Gregor Smith</dc:creator>
  <cp:lastModifiedBy>Donna Rich</cp:lastModifiedBy>
  <cp:revision>19</cp:revision>
  <dcterms:created xsi:type="dcterms:W3CDTF">2018-04-26T20:25:36Z</dcterms:created>
  <dcterms:modified xsi:type="dcterms:W3CDTF">2018-05-04T17:01:14Z</dcterms:modified>
</cp:coreProperties>
</file>